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L'option "Chiffres égaux" répartira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se retrouvent dans le top 20% de couverture de BCG.</a:t>
            </a:r>
          </a:p>
          <a:p>
            <a:endParaRPr dirty="0" lang="en-US" noProof="0"/>
          </a:p>
          <a:p txid="429512b04709c99ea3e2bb14ad6ea21a">
            <a:r>
              <a:rPr dirty="0" lang="en-US" noProof="0"/>
              <a:t>Cliquez sur l'icône en forme de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